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1"/>
  </p:notesMasterIdLst>
  <p:sldIdLst>
    <p:sldId id="271" r:id="rId3"/>
    <p:sldId id="258" r:id="rId4"/>
    <p:sldId id="278" r:id="rId5"/>
    <p:sldId id="338" r:id="rId6"/>
    <p:sldId id="339" r:id="rId7"/>
    <p:sldId id="346" r:id="rId8"/>
    <p:sldId id="337" r:id="rId9"/>
    <p:sldId id="347" r:id="rId10"/>
    <p:sldId id="343" r:id="rId11"/>
    <p:sldId id="344" r:id="rId12"/>
    <p:sldId id="340" r:id="rId13"/>
    <p:sldId id="350" r:id="rId14"/>
    <p:sldId id="351" r:id="rId15"/>
    <p:sldId id="348" r:id="rId16"/>
    <p:sldId id="349" r:id="rId17"/>
    <p:sldId id="341" r:id="rId18"/>
    <p:sldId id="342" r:id="rId19"/>
    <p:sldId id="272" r:id="rId2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77" d="100"/>
          <a:sy n="77" d="100"/>
        </p:scale>
        <p:origin x="-192" y="-84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14414" y="500048"/>
            <a:ext cx="68580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用直线上的点表示下面的分数。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714480" y="121442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039947" y="121442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4365414" y="121442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690881" y="121442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7" name="xs104.EPS" descr="id:214748908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728" y="2500312"/>
            <a:ext cx="5769898" cy="500066"/>
          </a:xfrm>
          <a:prstGeom prst="rect">
            <a:avLst/>
          </a:prstGeom>
        </p:spPr>
      </p:pic>
      <p:pic>
        <p:nvPicPr>
          <p:cNvPr id="8" name="5R62.EPS" descr="id:214750992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0166" y="3429006"/>
            <a:ext cx="5316036" cy="7617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28092" y="560086"/>
            <a:ext cx="756084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读出下面的分数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说说它们的具体含义。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照相机闪一次快门大约用           秒。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月球的质量是地球质量的         。</a:t>
            </a:r>
          </a:p>
        </p:txBody>
      </p:sp>
      <p:sp>
        <p:nvSpPr>
          <p:cNvPr id="9" name="矩形 8"/>
          <p:cNvSpPr/>
          <p:nvPr/>
        </p:nvSpPr>
        <p:spPr>
          <a:xfrm>
            <a:off x="1000100" y="1928808"/>
            <a:ext cx="71298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五十分之一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表示把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秒平均分成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其中的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份的时间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558216" y="119714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5572132" y="307181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1071538" y="3758505"/>
            <a:ext cx="7129884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八十一分之一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月球质量是地球质量平均分成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份中的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28092" y="560086"/>
            <a:ext cx="756084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读出下面的分数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说说它们的具体含义。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音乐中四分音符就是       个全音符。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世界上有       的人说汉语。</a:t>
            </a:r>
          </a:p>
        </p:txBody>
      </p:sp>
      <p:sp>
        <p:nvSpPr>
          <p:cNvPr id="9" name="矩形 8"/>
          <p:cNvSpPr/>
          <p:nvPr/>
        </p:nvSpPr>
        <p:spPr>
          <a:xfrm>
            <a:off x="1000100" y="1928808"/>
            <a:ext cx="7129884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四分之一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表示把一个全音符平均分成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其中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份是四分音符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833625" y="114299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071802" y="314325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1071538" y="3758505"/>
            <a:ext cx="7129884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三分之一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把世界人口平均分成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其中有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份那么多的人说汉语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28092" y="560086"/>
            <a:ext cx="75608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读出下面的分数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说说它们的具体含义。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空气中氮气含量占         。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429124" y="114299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1071538" y="2285998"/>
            <a:ext cx="678661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四分之三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把空气平均分成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其中有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份是氮气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1538" y="500048"/>
            <a:ext cx="7429552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阳阳家住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阳阳以同样的速度从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楼走到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那么阳阳从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楼走到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楼的时间是总时间的几分之几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857620" y="271462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1538" y="500048"/>
            <a:ext cx="74295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你能用不同的方法表示出每个三角形的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572396" y="42861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xs105.EPS" descr="id:214749028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0298" y="1500180"/>
            <a:ext cx="3950952" cy="1082796"/>
          </a:xfrm>
          <a:prstGeom prst="rect">
            <a:avLst/>
          </a:prstGeom>
        </p:spPr>
      </p:pic>
      <p:pic>
        <p:nvPicPr>
          <p:cNvPr id="5" name="xs265.EPS" descr="id:214751293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8860" y="2857502"/>
            <a:ext cx="4737544" cy="107334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2643188"/>
            <a:ext cx="1988045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画法不唯一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42008" y="863124"/>
            <a:ext cx="756084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一个图形的       是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你能画出这个图形吗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1014016" y="2303284"/>
            <a:ext cx="24864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画法不唯一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214678" y="78580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" name="YY177A.EPS" descr="id:214750993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7554" y="1928808"/>
            <a:ext cx="4228872" cy="12044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YY159.EPS" descr="id:214748910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215074" y="2214560"/>
            <a:ext cx="1958838" cy="195883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2008" y="863124"/>
            <a:ext cx="7560840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用一副七巧板拼成的正方形如下图所示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七块板分别占这个正方形的几分之几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1014016" y="2303284"/>
            <a:ext cx="741682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①和②各占正方形的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③⑤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和⑦各占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各占     。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4500562" y="221456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3357554" y="285750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714612" y="3500444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48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分数的意义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　分数的产生和意义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58" y="857238"/>
            <a:ext cx="80010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2.686×100=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1.82×100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5.23×1000=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3.7×1000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21.8÷10=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3.4÷10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10.6÷10=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72÷1000=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71736" y="1000114"/>
            <a:ext cx="109036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268.6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81967" y="1000114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71736" y="1857370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5230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81967" y="1857370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3700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14546" y="2714626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2.18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72810" y="2714626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14546" y="3571882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1.06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839091" y="3571882"/>
            <a:ext cx="109036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0.072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58" y="857238"/>
            <a:ext cx="80010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9.5×0=                    2.5×40=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0.4÷100=                3÷1000=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85918" y="1000114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29256" y="1071552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14546" y="1857370"/>
            <a:ext cx="109036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0.004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00694" y="1928808"/>
            <a:ext cx="109036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0.003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67.EPS" descr="id:214748908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7189"/>
          <a:stretch>
            <a:fillRect/>
          </a:stretch>
        </p:blipFill>
        <p:spPr>
          <a:xfrm>
            <a:off x="4143372" y="2943234"/>
            <a:ext cx="4748385" cy="175886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0570" y="505934"/>
            <a:ext cx="756084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用分数表示下面图中的涂色部分。</a:t>
            </a:r>
          </a:p>
        </p:txBody>
      </p:sp>
      <p:pic>
        <p:nvPicPr>
          <p:cNvPr id="6" name="YY156.EPS" descr="id:214748907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2222"/>
          <a:stretch>
            <a:fillRect/>
          </a:stretch>
        </p:blipFill>
        <p:spPr>
          <a:xfrm>
            <a:off x="214282" y="1643056"/>
            <a:ext cx="3872118" cy="1000132"/>
          </a:xfrm>
          <a:prstGeom prst="rect">
            <a:avLst/>
          </a:prstGeom>
        </p:spPr>
      </p:pic>
      <p:pic>
        <p:nvPicPr>
          <p:cNvPr id="8" name="C67.EPS" descr="id:214748908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0666"/>
          <a:stretch>
            <a:fillRect/>
          </a:stretch>
        </p:blipFill>
        <p:spPr>
          <a:xfrm>
            <a:off x="4143372" y="1142990"/>
            <a:ext cx="4748385" cy="1643074"/>
          </a:xfrm>
          <a:prstGeom prst="rect">
            <a:avLst/>
          </a:prstGeom>
        </p:spPr>
      </p:pic>
      <p:pic>
        <p:nvPicPr>
          <p:cNvPr id="14" name="YY156.EPS" descr="id:214748907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7778"/>
          <a:stretch>
            <a:fillRect/>
          </a:stretch>
        </p:blipFill>
        <p:spPr>
          <a:xfrm>
            <a:off x="142844" y="3071816"/>
            <a:ext cx="3872118" cy="285752"/>
          </a:xfrm>
          <a:prstGeom prst="rect">
            <a:avLst/>
          </a:prstGeom>
        </p:spPr>
      </p:pic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571472" y="278606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2000232" y="278606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3333427" y="278606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5000628" y="222885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7405393" y="215741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5000628" y="415768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7429520" y="415768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57224" y="928676"/>
            <a:ext cx="7560840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把一个物体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分成若干份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取其中的一份或几份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用分数表示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分的份数作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取的份数作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2928926" y="904392"/>
            <a:ext cx="11290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</a:t>
            </a:r>
          </a:p>
        </p:txBody>
      </p:sp>
      <p:sp>
        <p:nvSpPr>
          <p:cNvPr id="13" name="矩形 12"/>
          <p:cNvSpPr/>
          <p:nvPr/>
        </p:nvSpPr>
        <p:spPr>
          <a:xfrm>
            <a:off x="6000760" y="1571618"/>
            <a:ext cx="11290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</a:p>
        </p:txBody>
      </p:sp>
      <p:sp>
        <p:nvSpPr>
          <p:cNvPr id="10" name="矩形 9"/>
          <p:cNvSpPr/>
          <p:nvPr/>
        </p:nvSpPr>
        <p:spPr>
          <a:xfrm>
            <a:off x="1928794" y="2214560"/>
            <a:ext cx="11290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4282" y="785800"/>
            <a:ext cx="892971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块糖平均分成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其中的一份是这些糖的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空气中氧气占           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看作单位“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1”,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平均分成了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氧气有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份。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的分数单位是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个这样的分数单位。</a:t>
            </a:r>
          </a:p>
        </p:txBody>
      </p:sp>
      <p:sp>
        <p:nvSpPr>
          <p:cNvPr id="8" name="矩形 7"/>
          <p:cNvSpPr/>
          <p:nvPr/>
        </p:nvSpPr>
        <p:spPr>
          <a:xfrm>
            <a:off x="6215042" y="2071684"/>
            <a:ext cx="906017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空气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3357522" y="2071684"/>
          <a:ext cx="8115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15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3143208" y="2786064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</a:p>
        </p:txBody>
      </p:sp>
      <p:sp>
        <p:nvSpPr>
          <p:cNvPr id="14" name="矩形 13"/>
          <p:cNvSpPr/>
          <p:nvPr/>
        </p:nvSpPr>
        <p:spPr>
          <a:xfrm>
            <a:off x="5714976" y="2791331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8143868" y="135730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5849268" y="3357568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928662" y="335756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4000496" y="335756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4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4282" y="785800"/>
            <a:ext cx="892971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里面有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      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英语小组有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女生占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单位“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(6)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的分数单位是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最小的质数里含有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个这样的分数单位。</a:t>
            </a:r>
          </a:p>
        </p:txBody>
      </p:sp>
      <p:sp>
        <p:nvSpPr>
          <p:cNvPr id="13" name="矩形 12"/>
          <p:cNvSpPr/>
          <p:nvPr/>
        </p:nvSpPr>
        <p:spPr>
          <a:xfrm>
            <a:off x="2357422" y="1428742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786314" y="1428742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3428992" y="128586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5929322" y="128586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" name="矩形 21"/>
          <p:cNvSpPr/>
          <p:nvPr/>
        </p:nvSpPr>
        <p:spPr>
          <a:xfrm>
            <a:off x="500034" y="2786064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英语小组的总人数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739831" y="3357568"/>
            <a:ext cx="546945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928662" y="321469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3882179" y="328613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4500562" y="200024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0100" y="1785932"/>
            <a:ext cx="764386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3" name="矩形 2"/>
          <p:cNvSpPr/>
          <p:nvPr/>
        </p:nvSpPr>
        <p:spPr>
          <a:xfrm>
            <a:off x="857224" y="714362"/>
            <a:ext cx="764386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写出下面各分数的分数单位。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71472" y="165735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71736" y="1714494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714876" y="1714494"/>
          <a:ext cx="8115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15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28596" y="300037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571736" y="301467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500166" y="171449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3643306" y="1714494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5916310" y="1714494"/>
          <a:ext cx="7988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88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100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500166" y="3014672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3643306" y="3014672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534</Words>
  <Application>WPS 演示</Application>
  <PresentationFormat>全屏显示(16:9)</PresentationFormat>
  <Paragraphs>169</Paragraphs>
  <Slides>18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299</cp:revision>
  <dcterms:created xsi:type="dcterms:W3CDTF">2018-12-06T02:32:00Z</dcterms:created>
  <dcterms:modified xsi:type="dcterms:W3CDTF">2020-11-10T01:26:41Z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